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Frank Ruhl Libre"/>
      <p:regular r:id="rId18"/>
      <p:bold r:id="rId19"/>
    </p:embeddedFont>
    <p:embeddedFont>
      <p:font typeface="IBM Plex Sans Condensed"/>
      <p:regular r:id="rId20"/>
      <p:bold r:id="rId21"/>
      <p:italic r:id="rId22"/>
      <p:boldItalic r:id="rId23"/>
    </p:embeddedFont>
    <p:embeddedFont>
      <p:font typeface="Frank Ruhl Libre Light"/>
      <p:regular r:id="rId24"/>
      <p:bold r:id="rId25"/>
    </p:embeddedFont>
    <p:embeddedFont>
      <p:font typeface="Oswald"/>
      <p:regular r:id="rId26"/>
      <p:bold r:id="rId27"/>
    </p:embeddedFont>
    <p:embeddedFont>
      <p:font typeface="IBM Plex Sans Condensed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8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8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Condensed-regular.fntdata"/><Relationship Id="rId22" Type="http://schemas.openxmlformats.org/officeDocument/2006/relationships/font" Target="fonts/IBMPlexSansCondensed-italic.fntdata"/><Relationship Id="rId21" Type="http://schemas.openxmlformats.org/officeDocument/2006/relationships/font" Target="fonts/IBMPlexSansCondensed-bold.fntdata"/><Relationship Id="rId24" Type="http://schemas.openxmlformats.org/officeDocument/2006/relationships/font" Target="fonts/FrankRuhlLibreLight-regular.fntdata"/><Relationship Id="rId23" Type="http://schemas.openxmlformats.org/officeDocument/2006/relationships/font" Target="fonts/IBMPlexSans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FrankRuhlLibreLight-bold.fntdata"/><Relationship Id="rId28" Type="http://schemas.openxmlformats.org/officeDocument/2006/relationships/font" Target="fonts/IBMPlexSansCondensedLight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CondensedLight-boldItalic.fntdata"/><Relationship Id="rId30" Type="http://schemas.openxmlformats.org/officeDocument/2006/relationships/font" Target="fonts/IBMPlexSansCondensed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FrankRuhlLibre-bold.fntdata"/><Relationship Id="rId18" Type="http://schemas.openxmlformats.org/officeDocument/2006/relationships/font" Target="fonts/FrankRuhlLibr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4a89ce0b_6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4a89ce0b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c4d50672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c4d5067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4a89ce0b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c4a89ce0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4a89ce0b_3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4a89ce0b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4a89ce0b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4a89ce0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c4a89ce0b_3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c4a89ce0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c4a89ce0b_3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c4a89ce0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b="1" sz="9600">
              <a:solidFill>
                <a:srgbClr val="D9DCE6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indent="-355600" lvl="2" marL="1371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2/3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6"/>
          <p:cNvSpPr txBox="1"/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191200" y="1026000"/>
            <a:ext cx="35994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183375" y="1026000"/>
            <a:ext cx="24672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indent="-342900" lvl="2" marL="13716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5061144" y="1026000"/>
            <a:ext cx="24672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1800"/>
            </a:lvl2pPr>
            <a:lvl3pPr indent="-342900" lvl="2" marL="13716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8"/>
          <p:cNvSpPr txBox="1"/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2183375" y="1026000"/>
            <a:ext cx="16635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028447" y="1026000"/>
            <a:ext cx="16635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5873519" y="1026000"/>
            <a:ext cx="16635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◎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9525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10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cap="flat" cmpd="sng" w="9525">
            <a:solidFill>
              <a:srgbClr val="D9DCE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025950"/>
            <a:ext cx="1237200" cy="30915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228600" lvl="0" marL="457200" algn="r">
              <a:spcBef>
                <a:spcPts val="360"/>
              </a:spcBef>
              <a:spcAft>
                <a:spcPts val="8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1D3E7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b="1" sz="1600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17500" lvl="0" marL="457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indent="-317500" lvl="1" marL="9144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indent="-355600" lvl="2" marL="1371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indent="-355600" lvl="3" marL="18288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indent="-355600" lvl="4" marL="22860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indent="-355600" lvl="5" marL="27432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indent="-355600" lvl="6" marL="32004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indent="-355600" lvl="7" marL="3657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indent="-355600" lvl="8" marL="41148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>
            <a:off x="642900" y="604500"/>
            <a:ext cx="4952700" cy="393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Desarrollo Basado en Plataformas</a:t>
            </a:r>
            <a:endParaRPr sz="4800"/>
          </a:p>
        </p:txBody>
      </p:sp>
      <p:sp>
        <p:nvSpPr>
          <p:cNvPr id="69" name="Google Shape;69;p12"/>
          <p:cNvSpPr txBox="1"/>
          <p:nvPr/>
        </p:nvSpPr>
        <p:spPr>
          <a:xfrm>
            <a:off x="6328575" y="1050750"/>
            <a:ext cx="25902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INTEGRANTES: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Choquehuanca, Said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Quispe, Sebastián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Rodríguez, Mauricio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Tenazoa, Renzo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5628400" y="946600"/>
            <a:ext cx="2712000" cy="23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Venta de artículos deportivos al menor precio</a:t>
            </a:r>
            <a:endParaRPr sz="2400">
              <a:solidFill>
                <a:schemeClr val="l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Orientado a la Copa América y a las selecciones participantes</a:t>
            </a:r>
            <a:endParaRPr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25" y="1114200"/>
            <a:ext cx="4572000" cy="251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47625" endA="0" endPos="6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060162" y="1025950"/>
            <a:ext cx="2467200" cy="309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Github</a:t>
            </a:r>
            <a:endParaRPr b="1">
              <a:solidFill>
                <a:srgbClr val="000000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shorturl.at/stM03</a:t>
            </a:r>
            <a:endParaRPr>
              <a:solidFill>
                <a:srgbClr val="000000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85525" y="1966800"/>
            <a:ext cx="1783800" cy="120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Web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App</a:t>
            </a:r>
            <a:endParaRPr sz="3400"/>
          </a:p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4937931" y="1025950"/>
            <a:ext cx="2467200" cy="309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Web</a:t>
            </a:r>
            <a:endParaRPr b="1">
              <a:solidFill>
                <a:srgbClr val="000000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https://bit.ly/2FiIIK1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013" y="1966750"/>
            <a:ext cx="1662000" cy="16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538" y="1966750"/>
            <a:ext cx="1662000" cy="16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4294967295" type="ctrTitle"/>
          </p:nvPr>
        </p:nvSpPr>
        <p:spPr>
          <a:xfrm>
            <a:off x="4975125" y="2306250"/>
            <a:ext cx="20742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DF6DA"/>
                </a:solidFill>
              </a:rPr>
              <a:t>GRACIAS</a:t>
            </a:r>
            <a:r>
              <a:rPr lang="en" sz="3600">
                <a:solidFill>
                  <a:srgbClr val="FDF6DA"/>
                </a:solidFill>
              </a:rPr>
              <a:t>!</a:t>
            </a:r>
            <a:endParaRPr sz="3600">
              <a:solidFill>
                <a:srgbClr val="FDF6DA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173450"/>
            <a:ext cx="2796600" cy="2796600"/>
          </a:xfrm>
          <a:prstGeom prst="octagon">
            <a:avLst>
              <a:gd fmla="val 29289" name="adj"/>
            </a:avLst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85750" rotWithShape="0" algn="bl" dist="9525">
              <a:srgbClr val="010E1B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248" y="630700"/>
            <a:ext cx="2647500" cy="409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4294967295" type="ctrTitle"/>
          </p:nvPr>
        </p:nvSpPr>
        <p:spPr>
          <a:xfrm>
            <a:off x="293200" y="691175"/>
            <a:ext cx="2442600" cy="10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Luis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52200" y="1302100"/>
            <a:ext cx="27246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rgbClr val="FFFFFF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Aficionado al fútbol.</a:t>
            </a:r>
            <a:endParaRPr sz="2400">
              <a:solidFill>
                <a:srgbClr val="FFFFFF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rgbClr val="FFFFFF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Interesado en conocer los resultados de su equipo.</a:t>
            </a:r>
            <a:endParaRPr sz="2400">
              <a:solidFill>
                <a:srgbClr val="FFFFFF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rgbClr val="FFFFFF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Información acerca del campeonato.</a:t>
            </a:r>
            <a:endParaRPr sz="2400">
              <a:solidFill>
                <a:srgbClr val="FFFFFF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NUESTRO PROYECTO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1463425" y="171188"/>
            <a:ext cx="6217147" cy="4801037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rotWithShape="0" algn="bl" dir="5400000" dist="19050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10485" r="10016" t="0"/>
          <a:stretch/>
        </p:blipFill>
        <p:spPr>
          <a:xfrm>
            <a:off x="1732825" y="433200"/>
            <a:ext cx="5701250" cy="35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605325" y="899150"/>
            <a:ext cx="7933200" cy="54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WANT BIG IMPACT?</a:t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BIG IMAGE.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13755" r="11972" t="0"/>
          <a:stretch/>
        </p:blipFill>
        <p:spPr>
          <a:xfrm>
            <a:off x="1722650" y="444125"/>
            <a:ext cx="5705500" cy="3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1463425" y="171188"/>
            <a:ext cx="6217147" cy="4801037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rotWithShape="0" algn="bl" dir="5400000" dist="19050">
              <a:srgbClr val="010E1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5" y="1256100"/>
            <a:ext cx="4946626" cy="263120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000" fadeDir="5400012" kx="0" rotWithShape="0" algn="bl" stPos="0" sy="-100000" ky="0"/>
          </a:effectLst>
        </p:spPr>
      </p:pic>
      <p:sp>
        <p:nvSpPr>
          <p:cNvPr id="105" name="Google Shape;105;p18"/>
          <p:cNvSpPr txBox="1"/>
          <p:nvPr/>
        </p:nvSpPr>
        <p:spPr>
          <a:xfrm>
            <a:off x="5467850" y="974900"/>
            <a:ext cx="30291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Datos e información acerca de los recintos de este gran evento del fútbol.</a:t>
            </a:r>
            <a:endParaRPr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75" y="1142825"/>
            <a:ext cx="5183573" cy="2742975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6000" fadeDir="5400012" kx="0" rotWithShape="0" algn="bl" stPos="0" sy="-100000" ky="0"/>
          </a:effectLst>
        </p:spPr>
      </p:pic>
      <p:sp>
        <p:nvSpPr>
          <p:cNvPr id="111" name="Google Shape;111;p19"/>
          <p:cNvSpPr txBox="1"/>
          <p:nvPr/>
        </p:nvSpPr>
        <p:spPr>
          <a:xfrm>
            <a:off x="5924350" y="1038450"/>
            <a:ext cx="2724600" cy="30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rgbClr val="FFFFFF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Información actualizada de todos los equipos de la competición</a:t>
            </a:r>
            <a:endParaRPr sz="2400">
              <a:solidFill>
                <a:srgbClr val="FFFFFF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5591650" y="1064400"/>
            <a:ext cx="26787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Datos e </a:t>
            </a: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información</a:t>
            </a: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 de los partidos</a:t>
            </a:r>
            <a:endParaRPr sz="2400">
              <a:solidFill>
                <a:schemeClr val="l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Condensed Light"/>
              <a:buChar char="●"/>
            </a:pPr>
            <a:r>
              <a:rPr lang="en" sz="2400">
                <a:solidFill>
                  <a:schemeClr val="l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Seguimiento a los equipos y sus puntajes</a:t>
            </a:r>
            <a:endParaRPr sz="2400">
              <a:solidFill>
                <a:schemeClr val="l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75" y="1143350"/>
            <a:ext cx="4572000" cy="2438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000" fadeDir="5400012" kx="0" rotWithShape="0" algn="bl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